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56" r:id="rId5"/>
    <p:sldId id="267" r:id="rId6"/>
    <p:sldId id="259" r:id="rId7"/>
    <p:sldId id="268" r:id="rId8"/>
    <p:sldId id="270" r:id="rId9"/>
    <p:sldId id="265" r:id="rId10"/>
    <p:sldId id="271" r:id="rId1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F46DD-7C3B-9FBD-184A-1DDD4574B752}" v="50" dt="2025-08-22T15:58:45.589"/>
    <p1510:client id="{B5504DCE-5C07-E49F-7D35-44A1B5A3D804}" v="43" dt="2025-08-22T15:13:50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38"/>
    <p:restoredTop sz="94707"/>
  </p:normalViewPr>
  <p:slideViewPr>
    <p:cSldViewPr snapToGrid="0">
      <p:cViewPr>
        <p:scale>
          <a:sx n="38" d="100"/>
          <a:sy n="38" d="100"/>
        </p:scale>
        <p:origin x="4008" y="153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6831B-AA65-3743-ABC8-F4E42E6C54D1}" type="datetimeFigureOut">
              <a:rPr lang="en-CH" smtClean="0"/>
              <a:t>08/23/2025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60FA0-B40B-7143-A992-CC29644C61CC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0661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46604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37C00-7CDE-CEFA-235D-46DEA64A2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0AD1B-B625-5049-EB2A-1E6FD0A01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318B8-7536-B836-34DD-88C4686B4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 spät anfangen zu lernen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B91E4-5155-7CE8-23B4-944A34474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62142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F3889-FE8C-04AE-E434-EE3607810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EB648B-8FA5-7893-DE8F-1FEDB1369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991694-7968-AB8C-4214-43A11FCE8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B7397-1A58-DE58-20BA-88EAED58E1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4758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37C00-7CDE-CEFA-235D-46DEA64A2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0AD1B-B625-5049-EB2A-1E6FD0A01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318B8-7536-B836-34DD-88C4686B4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B91E4-5155-7CE8-23B4-944A34474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62142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A4989-C9F3-F098-BCCA-C2B0002FA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4BA06-ED4A-5334-10DF-7592E46219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28489C-6278-FFED-28BF-247905839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9B377-AB58-D883-99E2-E904F4F7C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0243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B717-F430-DF58-E17E-5A19454CE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812AF-D5C3-F150-EDA3-562B5297C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CH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1C1A00D-500C-37A9-1132-CA43823726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26783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aper Shee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AF91E7-F859-2D9F-9999-3275061228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CAD9F-61FE-9876-40E0-DBB35F2918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39950">
            <a:off x="-464167" y="387299"/>
            <a:ext cx="7815904" cy="1160790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D32CD32-8083-01B8-C41E-615FF2B7C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151" y="630469"/>
            <a:ext cx="5703888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title</a:t>
            </a:r>
            <a:endParaRPr lang="en-CH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EA9560C0-F478-431E-594A-A488B35DB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73151" y="2042698"/>
            <a:ext cx="5703888" cy="414855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CH" dirty="0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F1B9D3DC-08C9-C1A7-990A-B0E95649BB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51321" y="2815904"/>
            <a:ext cx="3626597" cy="3053738"/>
          </a:xfrm>
        </p:spPr>
        <p:txBody>
          <a:bodyPr/>
          <a:lstStyle>
            <a:lvl1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03782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aper Shee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97DAB7-A39F-192B-4D8E-B05C229285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52400"/>
          <a:stretch>
            <a:fillRect/>
          </a:stretch>
        </p:blipFill>
        <p:spPr>
          <a:xfrm rot="10800000">
            <a:off x="-1" y="-1"/>
            <a:ext cx="12192000" cy="6079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7A65B-704D-0649-14B1-AFCC70AB0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A0DBA-E737-2C81-6568-EE18E19B9C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2751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02C6-6693-52F7-7D71-18BA65CE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035DF-38A0-5612-EC4E-D5194D34A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CH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E7A2E-29BC-FBCA-6B04-088575AAB2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494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BBE4-0D48-B097-A37E-D1BB3361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5526F-B701-656F-FAD7-82C3FA0C2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5BA4712-8F19-4779-3BE2-DF36FF841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9423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F85E6-A1DB-2595-BB98-26EC9B799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AA111-BEAE-506F-0788-84B86FF5B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A0223AB-12C7-3E63-629E-FAB03AD6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853058C-266B-3DE6-CA42-5B20FAD064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4096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3991-C338-8FAB-B7E9-F04662C0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929E9-58F5-2CB3-6479-F96207F3D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8F200-7AAD-3ECB-5205-58883C884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4BB55-3369-29EA-438B-6504FFAB5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D06D2-295A-80C2-41A2-97F346222F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ABCF297-9800-5F6C-5372-CCA6CE4B2C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8874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B264-8F7F-9C1B-C9F6-85D69FA9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8FD8C3-48C7-335B-9721-82ED99D68A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48616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A6844C-880C-9C85-9427-34DDA3602F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99698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2AC9-931A-D89B-FC55-2A0B28159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6329F-D69F-83B9-D8A5-C0BF0B93F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77905-20D0-3A04-4ABE-811E43673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0648D1D-5915-3F7A-F5DE-1E257850FF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24648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B2C3-A80B-69F0-D0FA-B6E6682E2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E2348-91AA-DD7B-61C3-DF810FF39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F9C5F-A87A-1940-6E57-AB5BE2629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1113CC8-10DA-D230-6B0B-F0E83652B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36345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FD500D-24D1-4546-7630-4314D600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5D39B-9F89-C669-5778-172BEC6AA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CH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BE9BFAD-2358-914F-993B-843F35CD76E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3200" y="5726424"/>
            <a:ext cx="1612900" cy="901077"/>
          </a:xfrm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068BCE-B408-5D1F-A8B6-455867FB3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3640" y="6191250"/>
            <a:ext cx="8046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loria Hallelujah" panose="02000000000000000000" pitchFamily="2" charset="0"/>
              </a:defRPr>
            </a:lvl1pPr>
          </a:lstStyle>
          <a:p>
            <a:r>
              <a:rPr lang="en-GB" dirty="0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2463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6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loria Hallelujah" panose="02000000000000000000" pitchFamily="2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image" Target="../media/image1.png"/><Relationship Id="rId21" Type="http://schemas.openxmlformats.org/officeDocument/2006/relationships/image" Target="../media/image23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5.png"/><Relationship Id="rId32" Type="http://schemas.openxmlformats.org/officeDocument/2006/relationships/image" Target="../media/image32.pn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23" Type="http://schemas.openxmlformats.org/officeDocument/2006/relationships/image" Target="../media/image4.png"/><Relationship Id="rId28" Type="http://schemas.openxmlformats.org/officeDocument/2006/relationships/image" Target="../media/image29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31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8.svg"/><Relationship Id="rId30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shhackathon-ten.vercel.app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FFC58A-51A1-C944-FDC7-2EAB81600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1212"/>
            <a:ext cx="9144000" cy="1655762"/>
          </a:xfrm>
        </p:spPr>
        <p:txBody>
          <a:bodyPr/>
          <a:lstStyle/>
          <a:p>
            <a:r>
              <a:rPr lang="de-CH" dirty="0">
                <a:latin typeface="Gloria Hallelujah" panose="02000000000000000000" pitchFamily="2" charset="0"/>
              </a:rPr>
              <a:t>Nutzt die Sticker und Doodles auf dieser </a:t>
            </a:r>
            <a:br>
              <a:rPr lang="de-CH" dirty="0">
                <a:latin typeface="Gloria Hallelujah" panose="02000000000000000000" pitchFamily="2" charset="0"/>
              </a:rPr>
            </a:br>
            <a:r>
              <a:rPr lang="de-CH" dirty="0">
                <a:latin typeface="Gloria Hallelujah" panose="02000000000000000000" pitchFamily="2" charset="0"/>
              </a:rPr>
              <a:t>Seite für eure Präsentation.</a:t>
            </a:r>
            <a:endParaRPr lang="en-CH" dirty="0">
              <a:latin typeface="Gloria Hallelujah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3A6A5-6AA6-274D-659E-B0554FC04E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H" dirty="0">
                <a:latin typeface="Gloria Hallelujah" panose="02000000000000000000" pitchFamily="2" charset="0"/>
              </a:rPr>
              <a:t>Be a silly goose!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FA5E5D4-6629-730B-3AEB-1B276B6DD1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Gruppe (Go to Insert &gt; Header &amp; Footer &gt; Footer &gt; Apply to All)</a:t>
            </a:r>
            <a:endParaRPr lang="en-CH" dirty="0"/>
          </a:p>
        </p:txBody>
      </p:sp>
      <p:pic>
        <p:nvPicPr>
          <p:cNvPr id="11" name="Picture 10" descr="A black and white image of a goose&#10;&#10;AI-generated content may be incorrect.">
            <a:extLst>
              <a:ext uri="{FF2B5EF4-FFF2-40B4-BE49-F238E27FC236}">
                <a16:creationId xmlns:a16="http://schemas.microsoft.com/office/drawing/2014/main" id="{BF414C49-BC6F-8478-248A-0727FFB4D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4011" y="7556589"/>
            <a:ext cx="4150674" cy="4099006"/>
          </a:xfrm>
          <a:prstGeom prst="rect">
            <a:avLst/>
          </a:prstGeom>
        </p:spPr>
      </p:pic>
      <p:pic>
        <p:nvPicPr>
          <p:cNvPr id="13" name="Picture 12" descr="A close-up of a bird&#10;&#10;AI-generated content may be incorrect.">
            <a:extLst>
              <a:ext uri="{FF2B5EF4-FFF2-40B4-BE49-F238E27FC236}">
                <a16:creationId xmlns:a16="http://schemas.microsoft.com/office/drawing/2014/main" id="{A44ED8F8-B8BA-43CD-5FFE-62C43A845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4503" y="199331"/>
            <a:ext cx="2442575" cy="6858000"/>
          </a:xfrm>
          <a:prstGeom prst="rect">
            <a:avLst/>
          </a:prstGeom>
        </p:spPr>
      </p:pic>
      <p:pic>
        <p:nvPicPr>
          <p:cNvPr id="15" name="Picture 14" descr="A black and white image of a hand with a yellow circle&#10;&#10;AI-generated content may be incorrect.">
            <a:extLst>
              <a:ext uri="{FF2B5EF4-FFF2-40B4-BE49-F238E27FC236}">
                <a16:creationId xmlns:a16="http://schemas.microsoft.com/office/drawing/2014/main" id="{49BE4E73-C8EC-41CE-7AE8-1C066C29B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304" y="-4174308"/>
            <a:ext cx="5626100" cy="4610100"/>
          </a:xfrm>
          <a:prstGeom prst="rect">
            <a:avLst/>
          </a:prstGeom>
        </p:spPr>
      </p:pic>
      <p:pic>
        <p:nvPicPr>
          <p:cNvPr id="21" name="Picture 20" descr="A black and white image of a water drop&#10;&#10;AI-generated content may be incorrect.">
            <a:extLst>
              <a:ext uri="{FF2B5EF4-FFF2-40B4-BE49-F238E27FC236}">
                <a16:creationId xmlns:a16="http://schemas.microsoft.com/office/drawing/2014/main" id="{F529C8B8-0BF1-4DC9-6755-3F87CC9AC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8547" y="-3573418"/>
            <a:ext cx="3339943" cy="2706778"/>
          </a:xfrm>
          <a:prstGeom prst="rect">
            <a:avLst/>
          </a:prstGeom>
        </p:spPr>
      </p:pic>
      <p:pic>
        <p:nvPicPr>
          <p:cNvPr id="27" name="Picture 26" descr="A group of birds standing&#10;&#10;AI-generated content may be incorrect.">
            <a:extLst>
              <a:ext uri="{FF2B5EF4-FFF2-40B4-BE49-F238E27FC236}">
                <a16:creationId xmlns:a16="http://schemas.microsoft.com/office/drawing/2014/main" id="{E9A7D33A-08DD-A644-CD31-6D50C718B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5448" y="7451296"/>
            <a:ext cx="4276682" cy="6124375"/>
          </a:xfrm>
          <a:prstGeom prst="rect">
            <a:avLst/>
          </a:prstGeom>
        </p:spPr>
      </p:pic>
      <p:pic>
        <p:nvPicPr>
          <p:cNvPr id="29" name="Picture 28" descr="A black and white dotted hand&#10;&#10;AI-generated content may be incorrect.">
            <a:extLst>
              <a:ext uri="{FF2B5EF4-FFF2-40B4-BE49-F238E27FC236}">
                <a16:creationId xmlns:a16="http://schemas.microsoft.com/office/drawing/2014/main" id="{EAA7CD69-40E3-333F-6BE4-6FC8E2814F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8139" y="-5641479"/>
            <a:ext cx="3060700" cy="502829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6354222-A8A6-45E3-E206-E818D625AB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31838" y="1593605"/>
            <a:ext cx="736600" cy="107333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AB4444BA-F4EC-9DE5-89C5-326E093C61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8408839" y="4321151"/>
            <a:ext cx="468322" cy="82857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2A4117E-2AD2-53B3-35F5-A9A8ACB4D1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6518" y="4527480"/>
            <a:ext cx="2658964" cy="23054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69DBE00-F2DB-FBC6-70EB-4B17AAFC75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81358" y="3318823"/>
            <a:ext cx="2184400" cy="291253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1B0983A-E1A4-32A6-1F03-412296BB85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24264" y="1727813"/>
            <a:ext cx="1324536" cy="10733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41576D6-D422-1DD0-8866-A3E15870DB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0800000">
            <a:off x="2457430" y="3789018"/>
            <a:ext cx="454059" cy="54137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C212D-493E-C421-7021-2A951F308BC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3341918" y="-7291662"/>
            <a:ext cx="4577404" cy="1161281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4C9679A-4C97-CE57-1145-F3B70D4861C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8232098" y="-7286750"/>
            <a:ext cx="7815904" cy="11607901"/>
          </a:xfrm>
          <a:prstGeom prst="rect">
            <a:avLst/>
          </a:prstGeom>
        </p:spPr>
      </p:pic>
      <p:sp>
        <p:nvSpPr>
          <p:cNvPr id="44" name="Subtitle 2">
            <a:extLst>
              <a:ext uri="{FF2B5EF4-FFF2-40B4-BE49-F238E27FC236}">
                <a16:creationId xmlns:a16="http://schemas.microsoft.com/office/drawing/2014/main" id="{55E9C1AA-F398-16B2-4D78-D6EB67851FBB}"/>
              </a:ext>
            </a:extLst>
          </p:cNvPr>
          <p:cNvSpPr txBox="1">
            <a:spLocks/>
          </p:cNvSpPr>
          <p:nvPr/>
        </p:nvSpPr>
        <p:spPr>
          <a:xfrm>
            <a:off x="4954738" y="640873"/>
            <a:ext cx="2249961" cy="3770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loria Hallelujah" panose="02000000000000000000" pitchFamily="2" charset="0"/>
              </a:rPr>
              <a:t>Zoom out!</a:t>
            </a:r>
            <a:endParaRPr lang="en-CH" sz="2000" dirty="0">
              <a:solidFill>
                <a:schemeClr val="tx1">
                  <a:lumMod val="95000"/>
                  <a:lumOff val="5000"/>
                </a:schemeClr>
              </a:solidFill>
              <a:latin typeface="Gloria Hallelujah" panose="02000000000000000000" pitchFamily="2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3DF316F-0525-D8B5-B7EA-471E0D362B6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11489" y="4601516"/>
            <a:ext cx="1227707" cy="69058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A803179C-CFA4-E6A5-2637-35C624D2567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689815">
            <a:off x="4979184" y="495593"/>
            <a:ext cx="396734" cy="198367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EB340EF9-E206-8F7A-BA48-27BE9FF0C6D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1019859">
            <a:off x="6793144" y="527615"/>
            <a:ext cx="396734" cy="21003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AC0AC2BA-0A63-EACD-D503-FC4CF5373E8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19928709">
            <a:off x="5033992" y="955132"/>
            <a:ext cx="396734" cy="198367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23AE06B-3D3B-D6E6-20D3-CE320062729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158699">
            <a:off x="6706961" y="888611"/>
            <a:ext cx="396734" cy="21003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F73A439-698E-E89B-D1B2-7F0E775CB94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16785" y="4059707"/>
            <a:ext cx="438426" cy="4513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AF66CED-9853-8C5E-96EC-4E9B1109FD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848924" y="4752092"/>
            <a:ext cx="438426" cy="45132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615B480-A79B-58AA-D6AB-BE12E375D7C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72768" y="3980193"/>
            <a:ext cx="438426" cy="45132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2448F65-7CF0-E304-ED43-BBFF41645B1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186855" y="4930997"/>
            <a:ext cx="438426" cy="45132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3349790-BB2B-1DE1-4422-F14F91B039E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24785" y="4851484"/>
            <a:ext cx="438426" cy="45132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A232380-2C91-AA34-565E-6D04109EEB0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813020" y="4632824"/>
            <a:ext cx="438426" cy="4513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819AF4B-B787-E04A-0E5E-0E61E5DF1C8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1407384" y="4735436"/>
            <a:ext cx="11081409" cy="11607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5983BA-52F4-2098-95F9-3F27F345C9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81025" y="7663480"/>
            <a:ext cx="5473700" cy="521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89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7340125-2710-B0C2-A5F4-C4A3E01D0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8607" y="377337"/>
            <a:ext cx="6460587" cy="3601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04CF6A-616A-2187-95E5-023274AA5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660" y="2419350"/>
            <a:ext cx="3822700" cy="20193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  <a:softEdge rad="0"/>
          </a:effectLst>
        </p:spPr>
      </p:pic>
      <p:pic>
        <p:nvPicPr>
          <p:cNvPr id="2" name="Picture 10" descr="A black and white image of a goose&#10;&#10;AI-generated content may be incorrect.">
            <a:extLst>
              <a:ext uri="{FF2B5EF4-FFF2-40B4-BE49-F238E27FC236}">
                <a16:creationId xmlns:a16="http://schemas.microsoft.com/office/drawing/2014/main" id="{053407D7-4214-F745-AD09-763067DF2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010" y="529737"/>
            <a:ext cx="1911350" cy="1887557"/>
          </a:xfrm>
          <a:prstGeom prst="rect">
            <a:avLst/>
          </a:prstGeom>
        </p:spPr>
      </p:pic>
      <p:pic>
        <p:nvPicPr>
          <p:cNvPr id="3" name="Picture 26" descr="A group of birds standing&#10;&#10;AI-generated content may be incorrect.">
            <a:extLst>
              <a:ext uri="{FF2B5EF4-FFF2-40B4-BE49-F238E27FC236}">
                <a16:creationId xmlns:a16="http://schemas.microsoft.com/office/drawing/2014/main" id="{AAED5B1C-9673-4179-A479-18773C74E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773" y="3011697"/>
            <a:ext cx="2096955" cy="3002921"/>
          </a:xfrm>
          <a:prstGeom prst="rect">
            <a:avLst/>
          </a:prstGeom>
        </p:spPr>
      </p:pic>
      <p:pic>
        <p:nvPicPr>
          <p:cNvPr id="6" name="Picture 14" descr="A black and white image of a hand with a yellow circle&#10;&#10;AI-generated content may be incorrect.">
            <a:extLst>
              <a:ext uri="{FF2B5EF4-FFF2-40B4-BE49-F238E27FC236}">
                <a16:creationId xmlns:a16="http://schemas.microsoft.com/office/drawing/2014/main" id="{4C851658-E152-1D3F-A051-78AB6E48E2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640" y="3306294"/>
            <a:ext cx="3271212" cy="268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1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D2521-9554-81F3-87B2-3B27064BA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817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Gloria Hallelujah"/>
                <a:cs typeface="Arial"/>
              </a:rPr>
              <a:t>Pitch – ETA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2CB02-8FF2-5A0B-22EF-F3B9BB842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1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 err="1">
                <a:latin typeface="Gloria Hallelujah"/>
                <a:cs typeface="Arial"/>
              </a:rPr>
              <a:t>Problemstellung</a:t>
            </a:r>
            <a:endParaRPr lang="en-US" sz="3600" dirty="0">
              <a:latin typeface="Gloria Hallelujah"/>
              <a:cs typeface="Arial"/>
            </a:endParaRPr>
          </a:p>
          <a:p>
            <a:r>
              <a:rPr lang="en-US" sz="3600" dirty="0" err="1">
                <a:latin typeface="Gloria Hallelujah"/>
                <a:cs typeface="Arial"/>
              </a:rPr>
              <a:t>Lösung</a:t>
            </a:r>
            <a:endParaRPr lang="en-US" sz="3600" dirty="0">
              <a:latin typeface="Gloria Hallelujah"/>
              <a:cs typeface="Arial"/>
            </a:endParaRPr>
          </a:p>
          <a:p>
            <a:r>
              <a:rPr lang="en-US" sz="3600" dirty="0">
                <a:latin typeface="Gloria Hallelujah"/>
                <a:cs typeface="Arial"/>
              </a:rPr>
              <a:t>Demo</a:t>
            </a:r>
          </a:p>
          <a:p>
            <a:endParaRPr lang="en-US" sz="2400" dirty="0" err="1"/>
          </a:p>
        </p:txBody>
      </p:sp>
      <p:pic>
        <p:nvPicPr>
          <p:cNvPr id="7" name="Picture 12" descr="A close-up of a bird&#10;&#10;AI-generated content may be incorrect.">
            <a:extLst>
              <a:ext uri="{FF2B5EF4-FFF2-40B4-BE49-F238E27FC236}">
                <a16:creationId xmlns:a16="http://schemas.microsoft.com/office/drawing/2014/main" id="{C194339B-27CB-9CDE-6673-C1CC1C6CB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29838">
            <a:off x="4213473" y="1341204"/>
            <a:ext cx="1394262" cy="3914660"/>
          </a:xfrm>
          <a:prstGeom prst="rect">
            <a:avLst/>
          </a:prstGeom>
        </p:spPr>
      </p:pic>
      <p:pic>
        <p:nvPicPr>
          <p:cNvPr id="9" name="Picture 26" descr="A group of birds standing&#10;&#10;AI-generated content may be incorrect.">
            <a:extLst>
              <a:ext uri="{FF2B5EF4-FFF2-40B4-BE49-F238E27FC236}">
                <a16:creationId xmlns:a16="http://schemas.microsoft.com/office/drawing/2014/main" id="{E673ACBD-AD7B-355C-B641-2589BCC29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402" y="2869909"/>
            <a:ext cx="6049833" cy="8663596"/>
          </a:xfrm>
          <a:prstGeom prst="rect">
            <a:avLst/>
          </a:prstGeom>
        </p:spPr>
      </p:pic>
      <p:pic>
        <p:nvPicPr>
          <p:cNvPr id="10" name="Picture 14" descr="A black and white image of a hand with a yellow circle&#10;&#10;AI-generated content may be incorrect.">
            <a:extLst>
              <a:ext uri="{FF2B5EF4-FFF2-40B4-BE49-F238E27FC236}">
                <a16:creationId xmlns:a16="http://schemas.microsoft.com/office/drawing/2014/main" id="{7BBA83D3-8565-4314-860E-CDD658D72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090" y="0"/>
            <a:ext cx="5204760" cy="426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39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8BBAD-A6BD-C3D7-C02E-B9A0C38F3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A black and white image of a goose&#10;&#10;AI-generated content may be incorrect.">
            <a:extLst>
              <a:ext uri="{FF2B5EF4-FFF2-40B4-BE49-F238E27FC236}">
                <a16:creationId xmlns:a16="http://schemas.microsoft.com/office/drawing/2014/main" id="{1B46ED2C-09E1-7B9E-A50D-E6172075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599439">
            <a:off x="9293934" y="1027997"/>
            <a:ext cx="2835652" cy="2800353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134E4E3E-32DC-E9A1-DC72-07E699CD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latin typeface="Gloria Hallelujah"/>
                <a:cs typeface="Arial"/>
              </a:rPr>
              <a:t>Problemstellung</a:t>
            </a:r>
            <a:endParaRPr lang="en-US" dirty="0">
              <a:latin typeface="Gloria Hallelujah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9ABE267-AA18-1D28-3BC4-DC0177DFC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9393" y="2746219"/>
            <a:ext cx="1227707" cy="69058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D1A52E2-2856-A309-D93F-4014CDABD6D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9817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loria Hallelujah" panose="02000000000000000000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loria Hallelujah" panose="02000000000000000000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loria Hallelujah" panose="02000000000000000000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loria Hallelujah" panose="02000000000000000000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loria Hallelujah" panose="02000000000000000000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Gloria Hallelujah"/>
                <a:cs typeface="Arial"/>
              </a:rPr>
              <a:t>Zeit</a:t>
            </a:r>
          </a:p>
          <a:p>
            <a:r>
              <a:rPr lang="en-US" sz="4000" dirty="0">
                <a:latin typeface="Gloria Hallelujah"/>
                <a:cs typeface="Arial"/>
              </a:rPr>
              <a:t>Kein </a:t>
            </a:r>
            <a:r>
              <a:rPr lang="en-US" sz="4000" dirty="0" err="1">
                <a:latin typeface="Gloria Hallelujah"/>
                <a:cs typeface="Arial"/>
              </a:rPr>
              <a:t>Überlick</a:t>
            </a:r>
            <a:endParaRPr lang="en-US" sz="4000" dirty="0">
              <a:latin typeface="Gloria Hallelujah"/>
              <a:cs typeface="Arial"/>
            </a:endParaRPr>
          </a:p>
          <a:p>
            <a:r>
              <a:rPr lang="en-US" sz="4000" dirty="0">
                <a:latin typeface="Gloria Hallelujah"/>
                <a:cs typeface="Arial"/>
              </a:rPr>
              <a:t>Hobbies</a:t>
            </a:r>
          </a:p>
          <a:p>
            <a:endParaRPr lang="en-US" sz="2400" dirty="0">
              <a:latin typeface="Gloria Hallelujah"/>
              <a:cs typeface="Arial"/>
            </a:endParaRPr>
          </a:p>
        </p:txBody>
      </p:sp>
      <p:pic>
        <p:nvPicPr>
          <p:cNvPr id="3" name="Picture 20" descr="A black and white image of a water drop&#10;&#10;AI-generated content may be incorrect.">
            <a:extLst>
              <a:ext uri="{FF2B5EF4-FFF2-40B4-BE49-F238E27FC236}">
                <a16:creationId xmlns:a16="http://schemas.microsoft.com/office/drawing/2014/main" id="{D12DBC8D-9187-5886-0B86-72C9323BC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503" y="365125"/>
            <a:ext cx="2153194" cy="1745005"/>
          </a:xfrm>
          <a:prstGeom prst="rect">
            <a:avLst/>
          </a:prstGeom>
        </p:spPr>
      </p:pic>
      <p:pic>
        <p:nvPicPr>
          <p:cNvPr id="6" name="Picture 26" descr="A group of birds standing&#10;&#10;AI-generated content may be incorrect.">
            <a:extLst>
              <a:ext uri="{FF2B5EF4-FFF2-40B4-BE49-F238E27FC236}">
                <a16:creationId xmlns:a16="http://schemas.microsoft.com/office/drawing/2014/main" id="{9202BACC-7AEF-10E0-D732-B42847459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924116">
            <a:off x="6855873" y="2722253"/>
            <a:ext cx="3164427" cy="4531582"/>
          </a:xfrm>
          <a:prstGeom prst="rect">
            <a:avLst/>
          </a:prstGeom>
        </p:spPr>
      </p:pic>
      <p:pic>
        <p:nvPicPr>
          <p:cNvPr id="8" name="Picture 28" descr="A black and white dotted hand&#10;&#10;AI-generated content may be incorrect.">
            <a:extLst>
              <a:ext uri="{FF2B5EF4-FFF2-40B4-BE49-F238E27FC236}">
                <a16:creationId xmlns:a16="http://schemas.microsoft.com/office/drawing/2014/main" id="{6A871DF8-5396-CAA9-31D3-7A25AC2E1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9200" y="1237627"/>
            <a:ext cx="3060700" cy="50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45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1ED89-ACCC-B0C6-8AD3-5A8579D64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33ACB3-33D4-F54E-2A8D-D8680C84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57420" y="-2809875"/>
            <a:ext cx="7815904" cy="11607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AF5982-81C4-99DD-4E5E-60C896FF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300" y="365125"/>
            <a:ext cx="3365500" cy="1325563"/>
          </a:xfrm>
        </p:spPr>
        <p:txBody>
          <a:bodyPr/>
          <a:lstStyle/>
          <a:p>
            <a:r>
              <a:rPr lang="en-CH">
                <a:latin typeface="Gloria Hallelujah"/>
                <a:cs typeface="Arial"/>
              </a:rPr>
              <a:t>Lösung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B1DDB-6456-FB6F-1B93-9096A5B71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20" y="419347"/>
            <a:ext cx="6155194" cy="43900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latin typeface="Gloria Hallelujah"/>
                <a:cs typeface="Arial"/>
              </a:rPr>
              <a:t>Scholary</a:t>
            </a:r>
            <a:endParaRPr lang="en-US" sz="3200" dirty="0">
              <a:latin typeface="Gloria Hallelujah"/>
              <a:cs typeface="Arial"/>
            </a:endParaRPr>
          </a:p>
          <a:p>
            <a:pPr marL="0" indent="0">
              <a:buNone/>
            </a:pPr>
            <a:endParaRPr lang="en-US" sz="3200" dirty="0">
              <a:latin typeface="Gloria Hallelujah"/>
              <a:cs typeface="Arial"/>
            </a:endParaRPr>
          </a:p>
          <a:p>
            <a:r>
              <a:rPr lang="en-US" sz="3200" dirty="0">
                <a:latin typeface="Gloria Hallelujah"/>
                <a:cs typeface="Arial"/>
              </a:rPr>
              <a:t>Kalender</a:t>
            </a:r>
          </a:p>
          <a:p>
            <a:r>
              <a:rPr lang="en-US" sz="3200" dirty="0">
                <a:latin typeface="Gloria Hallelujah"/>
                <a:cs typeface="Arial"/>
              </a:rPr>
              <a:t>Hobbies </a:t>
            </a:r>
            <a:r>
              <a:rPr lang="en-US" sz="3200" dirty="0" err="1">
                <a:latin typeface="Gloria Hallelujah"/>
                <a:cs typeface="Arial"/>
              </a:rPr>
              <a:t>eintragen</a:t>
            </a:r>
            <a:endParaRPr lang="en-US" sz="3200" dirty="0">
              <a:latin typeface="Gloria Hallelujah"/>
              <a:cs typeface="Arial"/>
            </a:endParaRPr>
          </a:p>
          <a:p>
            <a:r>
              <a:rPr lang="en-US" sz="3200" dirty="0" err="1">
                <a:latin typeface="Gloria Hallelujah"/>
                <a:cs typeface="Arial"/>
              </a:rPr>
              <a:t>Studyplan</a:t>
            </a:r>
            <a:r>
              <a:rPr lang="en-US" sz="3200" dirty="0">
                <a:latin typeface="Gloria Hallelujah"/>
                <a:cs typeface="Arial"/>
              </a:rPr>
              <a:t> </a:t>
            </a:r>
            <a:r>
              <a:rPr lang="en-US" sz="3200" dirty="0" err="1">
                <a:latin typeface="Gloria Hallelujah"/>
                <a:cs typeface="Arial"/>
              </a:rPr>
              <a:t>generieren</a:t>
            </a:r>
            <a:endParaRPr lang="en-US" sz="3200" dirty="0">
              <a:latin typeface="Gloria Hallelujah"/>
              <a:cs typeface="Arial"/>
            </a:endParaRPr>
          </a:p>
          <a:p>
            <a:pPr marL="0" indent="0">
              <a:buNone/>
            </a:pPr>
            <a:endParaRPr lang="en-US" sz="3200" dirty="0">
              <a:latin typeface="Gloria Hallelujah"/>
              <a:cs typeface="Arial"/>
            </a:endParaRPr>
          </a:p>
          <a:p>
            <a:pPr marL="0" indent="0">
              <a:buNone/>
            </a:pPr>
            <a:endParaRPr lang="en-US" sz="3200" dirty="0">
              <a:latin typeface="Gloria Hallelujah"/>
              <a:cs typeface="Arial"/>
            </a:endParaRPr>
          </a:p>
        </p:txBody>
      </p:sp>
      <p:pic>
        <p:nvPicPr>
          <p:cNvPr id="6" name="Picture 5" descr="A black and white image of a water drop&#10;&#10;AI-generated content may be incorrect.">
            <a:extLst>
              <a:ext uri="{FF2B5EF4-FFF2-40B4-BE49-F238E27FC236}">
                <a16:creationId xmlns:a16="http://schemas.microsoft.com/office/drawing/2014/main" id="{6BD96989-B8E3-C5EC-0114-1A216D4AD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384" y="20422"/>
            <a:ext cx="2486306" cy="2014968"/>
          </a:xfrm>
          <a:prstGeom prst="rect">
            <a:avLst/>
          </a:prstGeom>
        </p:spPr>
      </p:pic>
      <p:pic>
        <p:nvPicPr>
          <p:cNvPr id="5" name="Picture 12" descr="A close-up of a bird&#10;&#10;AI-generated content may be incorrect.">
            <a:extLst>
              <a:ext uri="{FF2B5EF4-FFF2-40B4-BE49-F238E27FC236}">
                <a16:creationId xmlns:a16="http://schemas.microsoft.com/office/drawing/2014/main" id="{78CA52C1-631D-F107-D624-B79792F4C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199" y="4631631"/>
            <a:ext cx="2442575" cy="6858000"/>
          </a:xfrm>
          <a:prstGeom prst="rect">
            <a:avLst/>
          </a:prstGeom>
        </p:spPr>
      </p:pic>
      <p:pic>
        <p:nvPicPr>
          <p:cNvPr id="7" name="Picture 14" descr="A black and white image of a hand with a yellow circle&#10;&#10;AI-generated content may be incorrect.">
            <a:extLst>
              <a:ext uri="{FF2B5EF4-FFF2-40B4-BE49-F238E27FC236}">
                <a16:creationId xmlns:a16="http://schemas.microsoft.com/office/drawing/2014/main" id="{9632E903-E8F9-3943-D7C1-F6965EF4B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95230">
            <a:off x="9822449" y="2048186"/>
            <a:ext cx="3774837" cy="3093151"/>
          </a:xfrm>
          <a:prstGeom prst="rect">
            <a:avLst/>
          </a:prstGeom>
        </p:spPr>
      </p:pic>
      <p:pic>
        <p:nvPicPr>
          <p:cNvPr id="8" name="Picture 10" descr="A black and white image of a goose&#10;&#10;AI-generated content may be incorrect.">
            <a:extLst>
              <a:ext uri="{FF2B5EF4-FFF2-40B4-BE49-F238E27FC236}">
                <a16:creationId xmlns:a16="http://schemas.microsoft.com/office/drawing/2014/main" id="{991B7DEC-6E20-093B-1F97-23522A1C8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096000" y="1545258"/>
            <a:ext cx="3575611" cy="40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0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8BBAD-A6BD-C3D7-C02E-B9A0C38F3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4E4E3E-32DC-E9A1-DC72-07E699CD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/>
              <a:t>DEMO</a:t>
            </a:r>
            <a:endParaRPr lang="en-CH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096D77-8E7E-7139-326C-7457EDC6B7AF}"/>
              </a:ext>
            </a:extLst>
          </p:cNvPr>
          <p:cNvSpPr txBox="1"/>
          <p:nvPr/>
        </p:nvSpPr>
        <p:spPr>
          <a:xfrm>
            <a:off x="4967139" y="4094799"/>
            <a:ext cx="3530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CH" dirty="0" err="1">
                <a:hlinkClick r:id="rId3"/>
              </a:rPr>
              <a:t>Scholary</a:t>
            </a:r>
            <a:endParaRPr lang="en-US" dirty="0"/>
          </a:p>
        </p:txBody>
      </p:sp>
      <p:pic>
        <p:nvPicPr>
          <p:cNvPr id="3" name="Picture 28" descr="A black and white dotted hand&#10;&#10;AI-generated content may be incorrect.">
            <a:extLst>
              <a:ext uri="{FF2B5EF4-FFF2-40B4-BE49-F238E27FC236}">
                <a16:creationId xmlns:a16="http://schemas.microsoft.com/office/drawing/2014/main" id="{EFD4A0BF-3634-19C8-6802-C9243949B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739" y="365125"/>
            <a:ext cx="3060700" cy="5028293"/>
          </a:xfrm>
          <a:prstGeom prst="rect">
            <a:avLst/>
          </a:prstGeom>
        </p:spPr>
      </p:pic>
      <p:pic>
        <p:nvPicPr>
          <p:cNvPr id="4" name="Picture 12" descr="A close-up of a bird&#10;&#10;AI-generated content may be incorrect.">
            <a:extLst>
              <a:ext uri="{FF2B5EF4-FFF2-40B4-BE49-F238E27FC236}">
                <a16:creationId xmlns:a16="http://schemas.microsoft.com/office/drawing/2014/main" id="{D3046566-E331-9C02-639F-464CD081E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83880">
            <a:off x="1575169" y="1353356"/>
            <a:ext cx="1903101" cy="5343324"/>
          </a:xfrm>
          <a:prstGeom prst="rect">
            <a:avLst/>
          </a:prstGeom>
        </p:spPr>
      </p:pic>
      <p:pic>
        <p:nvPicPr>
          <p:cNvPr id="5" name="Picture 10" descr="A black and white image of a goose&#10;&#10;AI-generated content may be incorrect.">
            <a:extLst>
              <a:ext uri="{FF2B5EF4-FFF2-40B4-BE49-F238E27FC236}">
                <a16:creationId xmlns:a16="http://schemas.microsoft.com/office/drawing/2014/main" id="{21423AC5-882C-80AE-CAE4-12F63F1B4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109" y="-358815"/>
            <a:ext cx="4150674" cy="40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48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FA6FF-4690-8E0E-9E1E-8F1E268DF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DB0526-3458-AEF2-E2B0-E4DBD988D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8890" y="-2835275"/>
            <a:ext cx="7815904" cy="116079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CE51D-8AEC-335B-3803-EA678C4EA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20" y="419346"/>
            <a:ext cx="6155194" cy="64386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3200" dirty="0">
              <a:latin typeface="Gloria Hallelujah"/>
              <a:cs typeface="Arial"/>
            </a:endParaRPr>
          </a:p>
          <a:p>
            <a:pPr marL="0" indent="0">
              <a:buNone/>
            </a:pPr>
            <a:endParaRPr lang="en-US" sz="3200" dirty="0">
              <a:latin typeface="Gloria Hallelujah"/>
              <a:cs typeface="Arial"/>
            </a:endParaRPr>
          </a:p>
          <a:p>
            <a:r>
              <a:rPr lang="en-US" sz="3200" dirty="0">
                <a:latin typeface="Gloria Hallelujah"/>
                <a:cs typeface="Arial"/>
              </a:rPr>
              <a:t>Nach </a:t>
            </a:r>
            <a:r>
              <a:rPr lang="en-US" sz="3200" dirty="0" err="1">
                <a:latin typeface="Gloria Hallelujah"/>
                <a:cs typeface="Arial"/>
              </a:rPr>
              <a:t>Stärken</a:t>
            </a:r>
            <a:r>
              <a:rPr lang="en-US" sz="3200" dirty="0">
                <a:latin typeface="Gloria Hallelujah"/>
                <a:cs typeface="Arial"/>
              </a:rPr>
              <a:t> und </a:t>
            </a:r>
            <a:r>
              <a:rPr lang="en-US" sz="3200" dirty="0" err="1">
                <a:latin typeface="Gloria Hallelujah"/>
                <a:cs typeface="Arial"/>
              </a:rPr>
              <a:t>Schwächen</a:t>
            </a:r>
            <a:endParaRPr lang="en-US" sz="3200" dirty="0">
              <a:latin typeface="Gloria Hallelujah"/>
              <a:cs typeface="Arial"/>
            </a:endParaRPr>
          </a:p>
          <a:p>
            <a:r>
              <a:rPr lang="en-US" sz="3200" dirty="0">
                <a:latin typeface="Gloria Hallelujah"/>
                <a:cs typeface="Arial"/>
              </a:rPr>
              <a:t>Alle </a:t>
            </a:r>
            <a:r>
              <a:rPr lang="en-US" sz="3200" dirty="0" err="1">
                <a:latin typeface="Gloria Hallelujah"/>
                <a:cs typeface="Arial"/>
              </a:rPr>
              <a:t>Prüfungen</a:t>
            </a:r>
            <a:r>
              <a:rPr lang="en-US" sz="3200" dirty="0">
                <a:latin typeface="Gloria Hallelujah"/>
                <a:cs typeface="Arial"/>
              </a:rPr>
              <a:t> auf </a:t>
            </a:r>
            <a:r>
              <a:rPr lang="en-US" sz="3200" dirty="0" err="1">
                <a:latin typeface="Gloria Hallelujah"/>
                <a:cs typeface="Arial"/>
              </a:rPr>
              <a:t>einmal</a:t>
            </a:r>
            <a:endParaRPr lang="en-US" sz="3200" dirty="0">
              <a:latin typeface="Gloria Hallelujah"/>
              <a:cs typeface="Arial"/>
            </a:endParaRPr>
          </a:p>
          <a:p>
            <a:r>
              <a:rPr lang="en-US" sz="3200" dirty="0" err="1">
                <a:latin typeface="Gloria Hallelujah"/>
                <a:cs typeface="Arial"/>
              </a:rPr>
              <a:t>Algorithmus</a:t>
            </a:r>
            <a:r>
              <a:rPr lang="en-US" sz="3200" dirty="0">
                <a:latin typeface="Gloria Hallelujah"/>
                <a:cs typeface="Arial"/>
              </a:rPr>
              <a:t> </a:t>
            </a:r>
            <a:r>
              <a:rPr lang="en-US" sz="3200" dirty="0" err="1">
                <a:latin typeface="Gloria Hallelujah"/>
                <a:cs typeface="Arial"/>
              </a:rPr>
              <a:t>schlauer</a:t>
            </a:r>
            <a:r>
              <a:rPr lang="en-US" sz="3200" dirty="0">
                <a:latin typeface="Gloria Hallelujah"/>
                <a:cs typeface="Arial"/>
              </a:rPr>
              <a:t> gestalten</a:t>
            </a:r>
          </a:p>
          <a:p>
            <a:r>
              <a:rPr lang="en-US" sz="3200" dirty="0">
                <a:latin typeface="Gloria Hallelujah"/>
                <a:cs typeface="Arial"/>
              </a:rPr>
              <a:t>Login</a:t>
            </a:r>
          </a:p>
          <a:p>
            <a:pPr marL="0" indent="0">
              <a:buNone/>
            </a:pPr>
            <a:endParaRPr lang="en-US" sz="3200" dirty="0">
              <a:latin typeface="Gloria Hallelujah"/>
              <a:cs typeface="Arial"/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4F852926-3742-9BA6-383A-694EFE80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Neue Funktionen</a:t>
            </a:r>
          </a:p>
        </p:txBody>
      </p:sp>
      <p:pic>
        <p:nvPicPr>
          <p:cNvPr id="11" name="Picture 14" descr="A black and white image of a hand with a yellow circle&#10;&#10;AI-generated content may be incorrect.">
            <a:extLst>
              <a:ext uri="{FF2B5EF4-FFF2-40B4-BE49-F238E27FC236}">
                <a16:creationId xmlns:a16="http://schemas.microsoft.com/office/drawing/2014/main" id="{2F05095C-4EBB-88F5-3472-083894992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00834">
            <a:off x="6565900" y="0"/>
            <a:ext cx="5626100" cy="4610100"/>
          </a:xfrm>
          <a:prstGeom prst="rect">
            <a:avLst/>
          </a:prstGeom>
        </p:spPr>
      </p:pic>
      <p:pic>
        <p:nvPicPr>
          <p:cNvPr id="12" name="Picture 26" descr="A group of birds standing&#10;&#10;AI-generated content may be incorrect.">
            <a:extLst>
              <a:ext uri="{FF2B5EF4-FFF2-40B4-BE49-F238E27FC236}">
                <a16:creationId xmlns:a16="http://schemas.microsoft.com/office/drawing/2014/main" id="{FF7E2713-B30F-9A4F-5CB9-15D71365A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002" y="2653134"/>
            <a:ext cx="6049833" cy="866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49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E01FB7842D2BB4D9F19F1DF3BF33CC5" ma:contentTypeVersion="4" ma:contentTypeDescription="Ein neues Dokument erstellen." ma:contentTypeScope="" ma:versionID="ea49cae75ea9669c65b75a30a2df5b29">
  <xsd:schema xmlns:xsd="http://www.w3.org/2001/XMLSchema" xmlns:xs="http://www.w3.org/2001/XMLSchema" xmlns:p="http://schemas.microsoft.com/office/2006/metadata/properties" xmlns:ns2="66aa7ffe-4676-480f-8378-552d23a0630f" targetNamespace="http://schemas.microsoft.com/office/2006/metadata/properties" ma:root="true" ma:fieldsID="4f0b0f36815fcc846d71395987c38662" ns2:_="">
    <xsd:import namespace="66aa7ffe-4676-480f-8378-552d23a06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aa7ffe-4676-480f-8378-552d23a063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13E945-9007-4AE6-A0D6-7AEB5970AF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aa7ffe-4676-480f-8378-552d23a06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C1C96B-E7B2-4E00-95AE-ADC75EF14E9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6A88181-A5E1-4A20-8AA5-17B5F0DD04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Microsoft Office PowerPoint</Application>
  <PresentationFormat>Breitbild</PresentationFormat>
  <Paragraphs>33</Paragraphs>
  <Slides>7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Aptos</vt:lpstr>
      <vt:lpstr>Arial</vt:lpstr>
      <vt:lpstr>Gloria Hallelujah</vt:lpstr>
      <vt:lpstr>Office Theme</vt:lpstr>
      <vt:lpstr>Be a silly goose!</vt:lpstr>
      <vt:lpstr>PowerPoint-Präsentation</vt:lpstr>
      <vt:lpstr>Pitch – ETA</vt:lpstr>
      <vt:lpstr>Problemstellung</vt:lpstr>
      <vt:lpstr>Lösung</vt:lpstr>
      <vt:lpstr>DEMO</vt:lpstr>
      <vt:lpstr>Neue Funktionen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Vanessa Albrecht</dc:creator>
  <cp:lastModifiedBy>Mohanathas, Harisaran</cp:lastModifiedBy>
  <cp:revision>39</cp:revision>
  <dcterms:created xsi:type="dcterms:W3CDTF">2025-07-18T13:25:25Z</dcterms:created>
  <dcterms:modified xsi:type="dcterms:W3CDTF">2025-08-23T13:51:47Z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0x0101008E01FB7842D2BB4D9F19F1DF3BF33CC5</vt:lpwstr>
  </property>
</Properties>
</file>